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59" r:id="rId5"/>
    <p:sldId id="270" r:id="rId6"/>
    <p:sldId id="261" r:id="rId7"/>
    <p:sldId id="281" r:id="rId8"/>
    <p:sldId id="274" r:id="rId9"/>
    <p:sldId id="275" r:id="rId10"/>
    <p:sldId id="260" r:id="rId11"/>
    <p:sldId id="273" r:id="rId12"/>
    <p:sldId id="277" r:id="rId13"/>
    <p:sldId id="276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52400"/>
            <a:ext cx="5791200" cy="1524000"/>
          </a:xfr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sz="15300" b="1" u="sng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u="sng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16835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05000"/>
            <a:ext cx="7543800" cy="47244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130425"/>
            <a:ext cx="4953000" cy="1222375"/>
          </a:xfrm>
        </p:spPr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762000"/>
            <a:ext cx="5943600" cy="5562600"/>
          </a:xfrm>
          <a:solidFill>
            <a:schemeClr val="accent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ফয়সাল</a:t>
            </a:r>
            <a:r>
              <a:rPr lang="en-US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মামুন</a:t>
            </a:r>
            <a:endParaRPr lang="en-US" sz="72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solidFill>
                <a:schemeClr val="accent3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মতির</a:t>
            </a:r>
            <a:r>
              <a:rPr lang="en-US" sz="48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হাট</a:t>
            </a:r>
            <a:r>
              <a:rPr lang="en-US" sz="48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8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800" dirty="0" smtClean="0"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কমলনগর</a:t>
            </a:r>
            <a:r>
              <a:rPr lang="en-US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লক্ষ্ণীপুর</a:t>
            </a:r>
            <a:r>
              <a:rPr lang="en-US" sz="4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 ২২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0582_001_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762000"/>
            <a:ext cx="2590800" cy="251460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609600"/>
            <a:ext cx="4038600" cy="1003300"/>
          </a:xfrm>
          <a:solidFill>
            <a:srgbClr val="00B050"/>
          </a:solidFill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নবম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2514600" y="457200"/>
            <a:ext cx="4267200" cy="1295400"/>
          </a:xfrm>
          <a:prstGeom prst="horizontalScroll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2133600"/>
            <a:ext cx="42672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3505200"/>
            <a:ext cx="4114800" cy="830997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- 	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0800" y="4648200"/>
            <a:ext cx="4114800" cy="8382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- ৪০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3200" y="5715000"/>
            <a:ext cx="3733800" cy="838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২০/ ০২/ ২০১৪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514600"/>
            <a:ext cx="7924801" cy="3559175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১।সনাতন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২।আধুনিক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৩।সনাতন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যন্ত্রপাতির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24000"/>
            <a:ext cx="7772400" cy="762000"/>
          </a:xfrm>
          <a:solidFill>
            <a:srgbClr val="FFC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- - - - -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38400" y="381000"/>
            <a:ext cx="4114800" cy="83820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u="sng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u="sng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6000" b="1" u="sng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griculture-tools-250x2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533400"/>
            <a:ext cx="3352800" cy="238125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6" name="Picture 5" descr="farm-equip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3657599"/>
            <a:ext cx="3962399" cy="2286001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8" name="Picture 7" descr="5001as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3657600"/>
            <a:ext cx="3657600" cy="2286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 descr="1298475421Agriculture_tools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457201"/>
            <a:ext cx="5029200" cy="259079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096001" cy="1143000"/>
          </a:xfrm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5300" b="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5300" b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0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5300" b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0" dirty="0" err="1" smtClean="0">
                <a:latin typeface="NikoshBAN" pitchFamily="2" charset="0"/>
                <a:cs typeface="NikoshBAN" pitchFamily="2" charset="0"/>
              </a:rPr>
              <a:t>সনাক্তকরন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9454499-old-retro-garden-tools-cultivator-shovel-rake-over-brown-soil-ploughed-land-close-up-copy-space-agr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71600"/>
            <a:ext cx="8534399" cy="51816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429000"/>
            <a:ext cx="7772400" cy="1752600"/>
          </a:xfrm>
          <a:solidFill>
            <a:srgbClr val="00B0F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53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latin typeface="NikoshBAN" pitchFamily="2" charset="0"/>
                <a:cs typeface="NikoshBAN" pitchFamily="2" charset="0"/>
              </a:rPr>
              <a:t>ব্যবহারিত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53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609600"/>
            <a:ext cx="6781800" cy="1195387"/>
          </a:xfr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বুঝ</a:t>
            </a:r>
            <a:r>
              <a:rPr lang="en-US" sz="4800" b="1" u="sng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7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038600" y="1905000"/>
            <a:ext cx="685800" cy="14478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rk_for_agriculture_too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4343400" cy="46482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Rounded Rectangle 3"/>
          <p:cNvSpPr/>
          <p:nvPr/>
        </p:nvSpPr>
        <p:spPr>
          <a:xfrm>
            <a:off x="1524000" y="5943600"/>
            <a:ext cx="2286000" cy="6858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আঁচড়া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19800" y="6019800"/>
            <a:ext cx="1295400" cy="6096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কাঁচি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0" y="152400"/>
            <a:ext cx="4724400" cy="8382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সনাতন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farm_too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1219200"/>
            <a:ext cx="3962400" cy="46482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11_29_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219201"/>
            <a:ext cx="3962400" cy="39624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Picture 3" descr="Agriculture-Ind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95400"/>
            <a:ext cx="3886200" cy="38862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Rounded Rectangle 4"/>
          <p:cNvSpPr/>
          <p:nvPr/>
        </p:nvSpPr>
        <p:spPr>
          <a:xfrm>
            <a:off x="228600" y="5410200"/>
            <a:ext cx="3962400" cy="7620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সনাতন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জমি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29200" y="5410200"/>
            <a:ext cx="3124200" cy="762000"/>
          </a:xfrm>
          <a:prstGeom prst="round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নিড়ানি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rsche_Traktor_Diesel_Su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752600"/>
            <a:ext cx="4191000" cy="34290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81000" y="5486400"/>
            <a:ext cx="3505200" cy="609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টিলার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4600" y="152400"/>
            <a:ext cx="3352800" cy="914400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aseline="-25000" dirty="0" err="1" smtClean="0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7200" baseline="-25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aseline="-25000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endParaRPr lang="en-US" sz="7200" baseline="-25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1200" y="5410200"/>
            <a:ext cx="1828800" cy="762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ট্রাকটর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jjjjj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752600"/>
            <a:ext cx="4267200" cy="34290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duct_pedal_paddy_thresher_img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4038600" cy="40386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Rounded Rectangle 3"/>
          <p:cNvSpPr/>
          <p:nvPr/>
        </p:nvSpPr>
        <p:spPr>
          <a:xfrm>
            <a:off x="685800" y="5486400"/>
            <a:ext cx="2819400" cy="533400"/>
          </a:xfrm>
          <a:prstGeom prst="roundRect">
            <a:avLst/>
          </a:prstGeom>
          <a:solidFill>
            <a:srgbClr val="92D050"/>
          </a:solidFill>
          <a:ln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পেডেল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থ্রেসার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876800" y="5410200"/>
            <a:ext cx="3581400" cy="609600"/>
          </a:xfrm>
          <a:prstGeom prst="round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ড্রাম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সিডার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যন্ত্র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dsr-s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066800"/>
            <a:ext cx="4419600" cy="40386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_seed_e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8200"/>
            <a:ext cx="4343400" cy="44196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 descr="big-man-power-seeder-manual-planter-agri-machine-mini-seed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838200"/>
            <a:ext cx="3962400" cy="441960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533400" y="5486400"/>
            <a:ext cx="3962400" cy="533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আঁচড়া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যন্ত্র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10200" y="5410200"/>
            <a:ext cx="3429000" cy="6096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ছিটানো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যন্ত্র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5791200" cy="1143000"/>
          </a:xfrm>
          <a:solidFill>
            <a:schemeClr val="tx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6000" b="1" u="sng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u="sng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3429000"/>
            <a:ext cx="8229600" cy="10668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২।কৃষি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যন্ত্রপাতির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4টি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4876800"/>
            <a:ext cx="8534400" cy="1143000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৩।কৃষিক্ষেত্রে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4টি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1752600"/>
            <a:ext cx="7696200" cy="9906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4টি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সনাতন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যন্ত্রপাতির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76400"/>
            <a:ext cx="7772400" cy="2514600"/>
          </a:xfrm>
          <a:solidFill>
            <a:schemeClr val="accent5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প্যাডেল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থ্রেসারের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৩। ২টি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যন্ত্রপাতির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1800" y="152400"/>
            <a:ext cx="3733800" cy="914399"/>
          </a:xfrm>
          <a:solidFill>
            <a:schemeClr val="accent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			</a:t>
            </a:r>
            <a:r>
              <a:rPr lang="en-US" sz="6600" b="1" u="sng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product_pedal_paddy_thresher_img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1" y="2057400"/>
            <a:ext cx="1676400" cy="9144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6" name="Right Arrow 15"/>
          <p:cNvSpPr/>
          <p:nvPr/>
        </p:nvSpPr>
        <p:spPr>
          <a:xfrm>
            <a:off x="5791200" y="2438400"/>
            <a:ext cx="990600" cy="381000"/>
          </a:xfrm>
          <a:prstGeom prst="rightArrow">
            <a:avLst>
              <a:gd name="adj1" fmla="val 50000"/>
              <a:gd name="adj2" fmla="val 46690"/>
            </a:avLst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600201"/>
            <a:ext cx="7772400" cy="2438400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ব্যবস্থায়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শক্তিচালিত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যন্ত্রপাতির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9400" y="228600"/>
            <a:ext cx="4267200" cy="1066800"/>
          </a:xfr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			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6000" b="1" u="sng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u="sng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u="sng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95400"/>
          </a:xfrm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11500" b="1" u="sng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676400"/>
            <a:ext cx="8610600" cy="4800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%EA%B0 (1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76400"/>
            <a:ext cx="8610600" cy="48006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132</Words>
  <Application>Microsoft Office PowerPoint</Application>
  <PresentationFormat>On-screen Show (4:3)</PresentationFormat>
  <Paragraphs>39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স্বাগতম </vt:lpstr>
      <vt:lpstr> </vt:lpstr>
      <vt:lpstr>শ্রেণি- নবম</vt:lpstr>
      <vt:lpstr>১।সনাতন কৃষি যন্ত্রপাতি সনাক্ত করতে পারবে । ২।আধুনিক কৃষি যন্ত্রপাতি চিহ্নিত করতে পারবে । ৩।সনাতন এবং আধুনিক কৃষি যন্ত্রপাতির ব্যবহার  সম্পর্কে বলতে পারবে ।</vt:lpstr>
      <vt:lpstr>Slide 5</vt:lpstr>
      <vt:lpstr> কৃষি যন্ত্রপাতি সনাক্তকরন         </vt:lpstr>
      <vt:lpstr>কৃষি কাজে ব্যবহারিত যন্ত্রপাতি কে বলা হয় কৃষি যন্ত্রপাতি ।</vt:lpstr>
      <vt:lpstr>Slide 8</vt:lpstr>
      <vt:lpstr>Slide 9</vt:lpstr>
      <vt:lpstr>Slide 10</vt:lpstr>
      <vt:lpstr>Slide 11</vt:lpstr>
      <vt:lpstr>Slide 12</vt:lpstr>
      <vt:lpstr>দলীয় কাজ</vt:lpstr>
      <vt:lpstr>১। কৃষি যন্ত্রপাতি কাকে বলে । ২। প্যাডেল থ্রেসারের কাজ কী ? ৩। ২টি আধুনিক কৃষি যন্ত্রপাতির নাম কী ?</vt:lpstr>
      <vt:lpstr> আধুনিক কৃষি ব্যবস্থায় শক্তিচালিত  যন্ত্রপাতির গুরুত্ব লিখে আনবে ।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sumon</dc:creator>
  <cp:lastModifiedBy>sumon</cp:lastModifiedBy>
  <cp:revision>214</cp:revision>
  <dcterms:created xsi:type="dcterms:W3CDTF">2006-08-16T00:00:00Z</dcterms:created>
  <dcterms:modified xsi:type="dcterms:W3CDTF">2014-02-20T13:32:51Z</dcterms:modified>
</cp:coreProperties>
</file>